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22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9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7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54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8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04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06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1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77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14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6E0B8-069F-433A-B8FE-2B6EA2CEE32E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73BC1-2187-445B-A36E-191DEB299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6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86150" cy="464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842" y="3429000"/>
            <a:ext cx="1760615" cy="32876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27296"/>
            <a:ext cx="1183055" cy="1183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490" y="3429001"/>
            <a:ext cx="3280510" cy="34147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74776" y="1616214"/>
            <a:ext cx="56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Britannic Bold" pitchFamily="34" charset="0"/>
              </a:rPr>
              <a:t>Dribbler le </a:t>
            </a:r>
            <a:r>
              <a:rPr lang="en-US" sz="4800" dirty="0" err="1" smtClean="0">
                <a:latin typeface="Britannic Bold" pitchFamily="34" charset="0"/>
              </a:rPr>
              <a:t>ballon</a:t>
            </a:r>
            <a:endParaRPr lang="en-US" sz="4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03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2012-03-15T16:10:49Z</dcterms:created>
  <dcterms:modified xsi:type="dcterms:W3CDTF">2012-03-15T16:29:04Z</dcterms:modified>
</cp:coreProperties>
</file>